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1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8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E91B-0308-46DB-B068-74235C4D07FF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F386E-FD01-4854-B187-33F155092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380E-9FAC-4E64-A8B3-E4C25F37DE03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8F7D9-B78F-4DA3-B8D8-7C7317F61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51722-A2C9-47C3-A73C-63F9DD61B323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8CFD6-DB70-47E9-A13E-AE5A6D8DF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A935-6B4A-42CB-9C55-DC202AC92FEB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48D65-735A-4BCD-B944-F693C2BAB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EC6CA-5D06-4D66-9C43-1BBD6424AEBC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782C5-C931-4FDB-8696-92B3FE8E9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44B85-3799-43AE-A0EA-79A56494FD27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84B48-FC42-4136-AC7A-9F4EB701E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91EA4-C85D-4A33-A0D2-2A94B62035C9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08045-23C6-436A-B87F-A42A468B0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A0EBC-F65F-49A6-8AAD-7B3F8AA3E2C7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D6372-B4D4-4969-898D-175ABDD24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19A8-F9CA-491F-8C93-7B74D0291C4F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5D26-1883-4E15-BCC5-9CADD26BC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98AE3-C5B8-42FA-ACA4-06E4131B7B8D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354AB-54F1-4BD4-8B97-6F667EF3D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B3F9F-9BA0-4ACD-8399-7EFF5A18A52A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21F30-598B-49E8-B4A2-9E8233B5B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D6E200-0B93-4053-BF58-295BE9D7EE16}" type="datetimeFigureOut">
              <a:rPr lang="en-US"/>
              <a:pPr>
                <a:defRPr/>
              </a:pPr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92A060-4F44-4A85-89ED-4A21AB8A4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772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Which would you rather be and why?</a:t>
            </a:r>
            <a:br>
              <a:rPr lang="en-US" dirty="0" smtClean="0"/>
            </a:br>
            <a:r>
              <a:rPr lang="en-US" dirty="0" smtClean="0"/>
              <a:t>(and, yes, you must choose) </a:t>
            </a:r>
            <a:endParaRPr lang="en-US" dirty="0"/>
          </a:p>
        </p:txBody>
      </p:sp>
      <p:pic>
        <p:nvPicPr>
          <p:cNvPr id="1331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812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24000" y="5638113"/>
            <a:ext cx="16764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Axolotl</a:t>
            </a:r>
            <a:endParaRPr 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99963" y="4877633"/>
            <a:ext cx="4062363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Image Courtesy Wikipedia</a:t>
            </a:r>
            <a:endParaRPr lang="en-US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1331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333375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4728146" y="5622218"/>
            <a:ext cx="363105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Frill-necked Lizard</a:t>
            </a:r>
            <a:endParaRPr lang="en-US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07280" y="4860426"/>
            <a:ext cx="180453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Image Courtesy Yahoo</a:t>
            </a:r>
            <a:endParaRPr lang="en-US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Advantages and Disadvantages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z="4800" smtClean="0"/>
              <a:t>Understanding both sides of an issue will make you a better thinker and writer. 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 and 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4400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/>
              <a:t>(Important: understanding two sides of an issue does not mean you have to agree with both sides or either side of the issue.)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smtClean="0"/>
              <a:t>Were you able to think of advantages or disadvantages for being either one these?</a:t>
            </a:r>
          </a:p>
        </p:txBody>
      </p:sp>
      <p:sp>
        <p:nvSpPr>
          <p:cNvPr id="163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 and Disadvantages</a:t>
            </a:r>
          </a:p>
        </p:txBody>
      </p:sp>
      <p:pic>
        <p:nvPicPr>
          <p:cNvPr id="1638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971800"/>
            <a:ext cx="2032000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971800"/>
            <a:ext cx="2103438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762000" y="5337175"/>
            <a:ext cx="7843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alibri" pitchFamily="34" charset="0"/>
              </a:rPr>
              <a:t>If so, you were thinking hypothetically and from multiple perspectives…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TERM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mtClean="0"/>
              <a:t>To</a:t>
            </a:r>
            <a:r>
              <a:rPr lang="en-US" i="1" smtClean="0"/>
              <a:t> Infer</a:t>
            </a:r>
            <a:r>
              <a:rPr lang="en-US" smtClean="0"/>
              <a:t>: to draw a conclusion by “filling in the blanks” </a:t>
            </a:r>
          </a:p>
          <a:p>
            <a:endParaRPr lang="en-US" smtClean="0"/>
          </a:p>
          <a:p>
            <a:r>
              <a:rPr lang="en-US" smtClean="0"/>
              <a:t>Sometimes the writer will not fully explain every point in an article and will expect you, the reader, to make </a:t>
            </a:r>
            <a:r>
              <a:rPr lang="en-US" i="1" smtClean="0"/>
              <a:t>inferences</a:t>
            </a:r>
            <a:r>
              <a:rPr lang="en-US" smtClean="0"/>
              <a:t>. </a:t>
            </a:r>
          </a:p>
          <a:p>
            <a:endParaRPr lang="en-US" smtClean="0"/>
          </a:p>
          <a:p>
            <a:r>
              <a:rPr lang="en-US" smtClean="0"/>
              <a:t>Good readers know how to make good inferences.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Fishbone Outline</a:t>
            </a:r>
            <a:br>
              <a:rPr lang="en-US" dirty="0" smtClean="0"/>
            </a:br>
            <a:r>
              <a:rPr lang="en-US" dirty="0" smtClean="0"/>
              <a:t>(a reading and writing strategy)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4196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2000" smtClean="0"/>
              <a:t>Topic____________________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z="1400" smtClean="0"/>
              <a:t>ADVANTAGES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z="1400" smtClean="0"/>
          </a:p>
          <a:p>
            <a:pPr marL="0" indent="0">
              <a:buFont typeface="Arial" charset="0"/>
              <a:buNone/>
            </a:pPr>
            <a:endParaRPr lang="en-US" sz="1400" smtClean="0"/>
          </a:p>
          <a:p>
            <a:pPr marL="0" indent="0">
              <a:buFont typeface="Arial" charset="0"/>
              <a:buNone/>
            </a:pPr>
            <a:endParaRPr lang="en-US" sz="1400" smtClean="0"/>
          </a:p>
          <a:p>
            <a:pPr marL="0" indent="0">
              <a:buFont typeface="Arial" charset="0"/>
              <a:buNone/>
            </a:pPr>
            <a:endParaRPr lang="en-US" sz="1400" smtClean="0"/>
          </a:p>
          <a:p>
            <a:pPr marL="0" indent="0">
              <a:buFont typeface="Arial" charset="0"/>
              <a:buNone/>
            </a:pPr>
            <a:r>
              <a:rPr lang="en-US" sz="1400" smtClean="0"/>
              <a:t>DISADVANTAGES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3810000"/>
            <a:ext cx="784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600200" y="2667000"/>
            <a:ext cx="10668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00200" y="3810000"/>
            <a:ext cx="10668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124200" y="2819400"/>
            <a:ext cx="9144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24200" y="3810000"/>
            <a:ext cx="990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495800" y="3810000"/>
            <a:ext cx="990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95800" y="2819400"/>
            <a:ext cx="9906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172200" y="2819400"/>
            <a:ext cx="9144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172200" y="3810000"/>
            <a:ext cx="10668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620000" y="2819400"/>
            <a:ext cx="93345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20000" y="3810000"/>
            <a:ext cx="93345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Other Ways of Organizing Information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1200" smtClean="0"/>
              <a:t>Topic____________________</a:t>
            </a:r>
            <a:endParaRPr lang="en-US" smtClean="0"/>
          </a:p>
          <a:p>
            <a:pPr marL="0" indent="0">
              <a:buFont typeface="Arial" charset="0"/>
              <a:buNone/>
            </a:pPr>
            <a:endParaRPr lang="en-US" sz="1400" smtClean="0"/>
          </a:p>
          <a:p>
            <a:pPr marL="0" indent="0">
              <a:buFont typeface="Arial" charset="0"/>
              <a:buNone/>
            </a:pPr>
            <a:r>
              <a:rPr lang="en-US" sz="1400" smtClean="0"/>
              <a:t>Advantages 	                   Disadvantages</a:t>
            </a:r>
          </a:p>
        </p:txBody>
      </p:sp>
      <p:cxnSp>
        <p:nvCxnSpPr>
          <p:cNvPr id="6" name="Straight Connector 5"/>
          <p:cNvCxnSpPr>
            <a:endCxn id="19458" idx="2"/>
          </p:cNvCxnSpPr>
          <p:nvPr/>
        </p:nvCxnSpPr>
        <p:spPr>
          <a:xfrm flipH="1">
            <a:off x="2171700" y="2590800"/>
            <a:ext cx="38100" cy="3535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90600" y="37338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90600" y="4357688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90600" y="51054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90600" y="57912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90600" y="31242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5" name="TextBox 19"/>
          <p:cNvSpPr txBox="1">
            <a:spLocks noChangeArrowheads="1"/>
          </p:cNvSpPr>
          <p:nvPr/>
        </p:nvSpPr>
        <p:spPr bwMode="auto">
          <a:xfrm>
            <a:off x="4953000" y="2286000"/>
            <a:ext cx="3810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858000" y="2438400"/>
            <a:ext cx="0" cy="3687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410200" y="3036888"/>
            <a:ext cx="121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162800" y="3276600"/>
            <a:ext cx="1371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562600" y="3962400"/>
            <a:ext cx="1143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239000" y="4229100"/>
            <a:ext cx="1295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34000" y="5105400"/>
            <a:ext cx="1371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273925" y="5257800"/>
            <a:ext cx="1295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5105400" y="2209800"/>
            <a:ext cx="342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Advantages              Disadvantages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Advantage/Disadvantages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Topic__________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3886200"/>
            <a:ext cx="7010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87375" y="2133600"/>
            <a:ext cx="6956425" cy="4038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2455248">
            <a:off x="7145338" y="2652713"/>
            <a:ext cx="2701925" cy="300037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705600" y="4419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7" idx="2"/>
          </p:cNvCxnSpPr>
          <p:nvPr/>
        </p:nvCxnSpPr>
        <p:spPr>
          <a:xfrm>
            <a:off x="914400" y="4114800"/>
            <a:ext cx="5715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600200" y="3048000"/>
            <a:ext cx="1295400" cy="1104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895600" y="2667000"/>
            <a:ext cx="15240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419600" y="2743200"/>
            <a:ext cx="12192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486400" y="3048000"/>
            <a:ext cx="1143000" cy="1354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00200" y="4152900"/>
            <a:ext cx="1066800" cy="156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895600" y="4276725"/>
            <a:ext cx="990600" cy="159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19600" y="4276725"/>
            <a:ext cx="914400" cy="159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486400" y="4402138"/>
            <a:ext cx="838200" cy="116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990600" y="3008313"/>
            <a:ext cx="708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latin typeface="Arial Black" pitchFamily="34" charset="0"/>
              </a:rPr>
              <a:t>Be creative, but don’t forget that the purpose of </a:t>
            </a:r>
          </a:p>
          <a:p>
            <a:r>
              <a:rPr lang="en-US" b="1">
                <a:latin typeface="Arial Black" pitchFamily="34" charset="0"/>
              </a:rPr>
              <a:t>the fishbone outline is to organize information!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163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Arial</vt:lpstr>
      <vt:lpstr>Arial Black</vt:lpstr>
      <vt:lpstr>Office Theme</vt:lpstr>
      <vt:lpstr>Which would you rather be and why? (and, yes, you must choose) </vt:lpstr>
      <vt:lpstr>Advantages and Disadvantages</vt:lpstr>
      <vt:lpstr>Advantages and Disadvantages</vt:lpstr>
      <vt:lpstr>Advantages and Disadvantages</vt:lpstr>
      <vt:lpstr>KEY TERM</vt:lpstr>
      <vt:lpstr>The Fishbone Outline (a reading and writing strategy)</vt:lpstr>
      <vt:lpstr>Other Ways of Organizing Information</vt:lpstr>
      <vt:lpstr>Advantage/Disadvantages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would you rather be? (and you must choose) </dc:title>
  <dc:creator>M.C.  Merrill</dc:creator>
  <cp:lastModifiedBy>ymsteacher</cp:lastModifiedBy>
  <cp:revision>16</cp:revision>
  <dcterms:created xsi:type="dcterms:W3CDTF">2011-03-13T23:06:43Z</dcterms:created>
  <dcterms:modified xsi:type="dcterms:W3CDTF">2011-03-14T14:02:22Z</dcterms:modified>
</cp:coreProperties>
</file>